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6243300" cy="101473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673"/>
    <a:srgbClr val="E95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413" y="1660681"/>
            <a:ext cx="12182475" cy="3532764"/>
          </a:xfrm>
        </p:spPr>
        <p:txBody>
          <a:bodyPr anchor="b"/>
          <a:lstStyle>
            <a:lvl1pPr algn="ctr">
              <a:defRPr sz="79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0413" y="5329682"/>
            <a:ext cx="12182475" cy="2449915"/>
          </a:xfrm>
        </p:spPr>
        <p:txBody>
          <a:bodyPr/>
          <a:lstStyle>
            <a:lvl1pPr marL="0" indent="0" algn="ctr">
              <a:buNone/>
              <a:defRPr sz="3198"/>
            </a:lvl1pPr>
            <a:lvl2pPr marL="609128" indent="0" algn="ctr">
              <a:buNone/>
              <a:defRPr sz="2665"/>
            </a:lvl2pPr>
            <a:lvl3pPr marL="1218255" indent="0" algn="ctr">
              <a:buNone/>
              <a:defRPr sz="2398"/>
            </a:lvl3pPr>
            <a:lvl4pPr marL="1827383" indent="0" algn="ctr">
              <a:buNone/>
              <a:defRPr sz="2132"/>
            </a:lvl4pPr>
            <a:lvl5pPr marL="2436510" indent="0" algn="ctr">
              <a:buNone/>
              <a:defRPr sz="2132"/>
            </a:lvl5pPr>
            <a:lvl6pPr marL="3045638" indent="0" algn="ctr">
              <a:buNone/>
              <a:defRPr sz="2132"/>
            </a:lvl6pPr>
            <a:lvl7pPr marL="3654765" indent="0" algn="ctr">
              <a:buNone/>
              <a:defRPr sz="2132"/>
            </a:lvl7pPr>
            <a:lvl8pPr marL="4263893" indent="0" algn="ctr">
              <a:buNone/>
              <a:defRPr sz="2132"/>
            </a:lvl8pPr>
            <a:lvl9pPr marL="4873020" indent="0" algn="ctr">
              <a:buNone/>
              <a:defRPr sz="2132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4111" y="540250"/>
            <a:ext cx="3502462" cy="8599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727" y="540250"/>
            <a:ext cx="10304343" cy="8599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267" y="2529780"/>
            <a:ext cx="14009846" cy="4220994"/>
          </a:xfrm>
        </p:spPr>
        <p:txBody>
          <a:bodyPr anchor="b"/>
          <a:lstStyle>
            <a:lvl1pPr>
              <a:defRPr sz="79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267" y="6790706"/>
            <a:ext cx="14009846" cy="2219721"/>
          </a:xfrm>
        </p:spPr>
        <p:txBody>
          <a:bodyPr/>
          <a:lstStyle>
            <a:lvl1pPr marL="0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1pPr>
            <a:lvl2pPr marL="609128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8255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3pPr>
            <a:lvl4pPr marL="1827383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4pPr>
            <a:lvl5pPr marL="2436510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5pPr>
            <a:lvl6pPr marL="3045638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6pPr>
            <a:lvl7pPr marL="3654765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7pPr>
            <a:lvl8pPr marL="4263893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8pPr>
            <a:lvl9pPr marL="4873020" indent="0">
              <a:buNone/>
              <a:defRPr sz="21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727" y="2701249"/>
            <a:ext cx="6903403" cy="6438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3170" y="2701249"/>
            <a:ext cx="6903403" cy="6438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43" y="540251"/>
            <a:ext cx="14009846" cy="19613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843" y="2487498"/>
            <a:ext cx="6871677" cy="1219085"/>
          </a:xfrm>
        </p:spPr>
        <p:txBody>
          <a:bodyPr anchor="b"/>
          <a:lstStyle>
            <a:lvl1pPr marL="0" indent="0">
              <a:buNone/>
              <a:defRPr sz="3198" b="1"/>
            </a:lvl1pPr>
            <a:lvl2pPr marL="609128" indent="0">
              <a:buNone/>
              <a:defRPr sz="2665" b="1"/>
            </a:lvl2pPr>
            <a:lvl3pPr marL="1218255" indent="0">
              <a:buNone/>
              <a:defRPr sz="2398" b="1"/>
            </a:lvl3pPr>
            <a:lvl4pPr marL="1827383" indent="0">
              <a:buNone/>
              <a:defRPr sz="2132" b="1"/>
            </a:lvl4pPr>
            <a:lvl5pPr marL="2436510" indent="0">
              <a:buNone/>
              <a:defRPr sz="2132" b="1"/>
            </a:lvl5pPr>
            <a:lvl6pPr marL="3045638" indent="0">
              <a:buNone/>
              <a:defRPr sz="2132" b="1"/>
            </a:lvl6pPr>
            <a:lvl7pPr marL="3654765" indent="0">
              <a:buNone/>
              <a:defRPr sz="2132" b="1"/>
            </a:lvl7pPr>
            <a:lvl8pPr marL="4263893" indent="0">
              <a:buNone/>
              <a:defRPr sz="2132" b="1"/>
            </a:lvl8pPr>
            <a:lvl9pPr marL="4873020" indent="0">
              <a:buNone/>
              <a:defRPr sz="2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843" y="3706583"/>
            <a:ext cx="6871677" cy="5451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3171" y="2487498"/>
            <a:ext cx="6905518" cy="1219085"/>
          </a:xfrm>
        </p:spPr>
        <p:txBody>
          <a:bodyPr anchor="b"/>
          <a:lstStyle>
            <a:lvl1pPr marL="0" indent="0">
              <a:buNone/>
              <a:defRPr sz="3198" b="1"/>
            </a:lvl1pPr>
            <a:lvl2pPr marL="609128" indent="0">
              <a:buNone/>
              <a:defRPr sz="2665" b="1"/>
            </a:lvl2pPr>
            <a:lvl3pPr marL="1218255" indent="0">
              <a:buNone/>
              <a:defRPr sz="2398" b="1"/>
            </a:lvl3pPr>
            <a:lvl4pPr marL="1827383" indent="0">
              <a:buNone/>
              <a:defRPr sz="2132" b="1"/>
            </a:lvl4pPr>
            <a:lvl5pPr marL="2436510" indent="0">
              <a:buNone/>
              <a:defRPr sz="2132" b="1"/>
            </a:lvl5pPr>
            <a:lvl6pPr marL="3045638" indent="0">
              <a:buNone/>
              <a:defRPr sz="2132" b="1"/>
            </a:lvl6pPr>
            <a:lvl7pPr marL="3654765" indent="0">
              <a:buNone/>
              <a:defRPr sz="2132" b="1"/>
            </a:lvl7pPr>
            <a:lvl8pPr marL="4263893" indent="0">
              <a:buNone/>
              <a:defRPr sz="2132" b="1"/>
            </a:lvl8pPr>
            <a:lvl9pPr marL="4873020" indent="0">
              <a:buNone/>
              <a:defRPr sz="2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3171" y="3706583"/>
            <a:ext cx="6905518" cy="5451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43" y="676487"/>
            <a:ext cx="5238887" cy="2367703"/>
          </a:xfrm>
        </p:spPr>
        <p:txBody>
          <a:bodyPr anchor="b"/>
          <a:lstStyle>
            <a:lvl1pPr>
              <a:defRPr sz="4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518" y="1461024"/>
            <a:ext cx="8223171" cy="7211160"/>
          </a:xfrm>
        </p:spPr>
        <p:txBody>
          <a:bodyPr/>
          <a:lstStyle>
            <a:lvl1pPr>
              <a:defRPr sz="4263"/>
            </a:lvl1pPr>
            <a:lvl2pPr>
              <a:defRPr sz="3730"/>
            </a:lvl2pPr>
            <a:lvl3pPr>
              <a:defRPr sz="3198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843" y="3044190"/>
            <a:ext cx="5238887" cy="5639739"/>
          </a:xfrm>
        </p:spPr>
        <p:txBody>
          <a:bodyPr/>
          <a:lstStyle>
            <a:lvl1pPr marL="0" indent="0">
              <a:buNone/>
              <a:defRPr sz="2132"/>
            </a:lvl1pPr>
            <a:lvl2pPr marL="609128" indent="0">
              <a:buNone/>
              <a:defRPr sz="1865"/>
            </a:lvl2pPr>
            <a:lvl3pPr marL="1218255" indent="0">
              <a:buNone/>
              <a:defRPr sz="1599"/>
            </a:lvl3pPr>
            <a:lvl4pPr marL="1827383" indent="0">
              <a:buNone/>
              <a:defRPr sz="1332"/>
            </a:lvl4pPr>
            <a:lvl5pPr marL="2436510" indent="0">
              <a:buNone/>
              <a:defRPr sz="1332"/>
            </a:lvl5pPr>
            <a:lvl6pPr marL="3045638" indent="0">
              <a:buNone/>
              <a:defRPr sz="1332"/>
            </a:lvl6pPr>
            <a:lvl7pPr marL="3654765" indent="0">
              <a:buNone/>
              <a:defRPr sz="1332"/>
            </a:lvl7pPr>
            <a:lvl8pPr marL="4263893" indent="0">
              <a:buNone/>
              <a:defRPr sz="1332"/>
            </a:lvl8pPr>
            <a:lvl9pPr marL="4873020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2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43" y="676487"/>
            <a:ext cx="5238887" cy="2367703"/>
          </a:xfrm>
        </p:spPr>
        <p:txBody>
          <a:bodyPr anchor="b"/>
          <a:lstStyle>
            <a:lvl1pPr>
              <a:defRPr sz="4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5518" y="1461024"/>
            <a:ext cx="8223171" cy="7211160"/>
          </a:xfrm>
        </p:spPr>
        <p:txBody>
          <a:bodyPr/>
          <a:lstStyle>
            <a:lvl1pPr marL="0" indent="0">
              <a:buNone/>
              <a:defRPr sz="4263"/>
            </a:lvl1pPr>
            <a:lvl2pPr marL="609128" indent="0">
              <a:buNone/>
              <a:defRPr sz="3730"/>
            </a:lvl2pPr>
            <a:lvl3pPr marL="1218255" indent="0">
              <a:buNone/>
              <a:defRPr sz="3198"/>
            </a:lvl3pPr>
            <a:lvl4pPr marL="1827383" indent="0">
              <a:buNone/>
              <a:defRPr sz="2665"/>
            </a:lvl4pPr>
            <a:lvl5pPr marL="2436510" indent="0">
              <a:buNone/>
              <a:defRPr sz="2665"/>
            </a:lvl5pPr>
            <a:lvl6pPr marL="3045638" indent="0">
              <a:buNone/>
              <a:defRPr sz="2665"/>
            </a:lvl6pPr>
            <a:lvl7pPr marL="3654765" indent="0">
              <a:buNone/>
              <a:defRPr sz="2665"/>
            </a:lvl7pPr>
            <a:lvl8pPr marL="4263893" indent="0">
              <a:buNone/>
              <a:defRPr sz="2665"/>
            </a:lvl8pPr>
            <a:lvl9pPr marL="4873020" indent="0">
              <a:buNone/>
              <a:defRPr sz="266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843" y="3044190"/>
            <a:ext cx="5238887" cy="5639739"/>
          </a:xfrm>
        </p:spPr>
        <p:txBody>
          <a:bodyPr/>
          <a:lstStyle>
            <a:lvl1pPr marL="0" indent="0">
              <a:buNone/>
              <a:defRPr sz="2132"/>
            </a:lvl1pPr>
            <a:lvl2pPr marL="609128" indent="0">
              <a:buNone/>
              <a:defRPr sz="1865"/>
            </a:lvl2pPr>
            <a:lvl3pPr marL="1218255" indent="0">
              <a:buNone/>
              <a:defRPr sz="1599"/>
            </a:lvl3pPr>
            <a:lvl4pPr marL="1827383" indent="0">
              <a:buNone/>
              <a:defRPr sz="1332"/>
            </a:lvl4pPr>
            <a:lvl5pPr marL="2436510" indent="0">
              <a:buNone/>
              <a:defRPr sz="1332"/>
            </a:lvl5pPr>
            <a:lvl6pPr marL="3045638" indent="0">
              <a:buNone/>
              <a:defRPr sz="1332"/>
            </a:lvl6pPr>
            <a:lvl7pPr marL="3654765" indent="0">
              <a:buNone/>
              <a:defRPr sz="1332"/>
            </a:lvl7pPr>
            <a:lvl8pPr marL="4263893" indent="0">
              <a:buNone/>
              <a:defRPr sz="1332"/>
            </a:lvl8pPr>
            <a:lvl9pPr marL="4873020" indent="0">
              <a:buNone/>
              <a:defRPr sz="13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727" y="540251"/>
            <a:ext cx="14009846" cy="1961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727" y="2701249"/>
            <a:ext cx="14009846" cy="643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727" y="9405044"/>
            <a:ext cx="3654743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0593" y="9405044"/>
            <a:ext cx="5482114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1830" y="9405044"/>
            <a:ext cx="3654743" cy="54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8255" rtl="0" eaLnBrk="1" latinLnBrk="0" hangingPunct="1">
        <a:lnSpc>
          <a:spcPct val="90000"/>
        </a:lnSpc>
        <a:spcBef>
          <a:spcPct val="0"/>
        </a:spcBef>
        <a:buNone/>
        <a:defRPr sz="5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64" indent="-304564" algn="l" defTabSz="1218255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691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2pPr>
      <a:lvl3pPr marL="1522819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1946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1074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50202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9329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8457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7584" indent="-304564" algn="l" defTabSz="1218255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128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5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383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510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638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765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893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020" algn="l" defTabSz="1218255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sz="6000" b="1" dirty="0">
              <a:solidFill>
                <a:srgbClr val="E95E3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6A267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sz="6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6727" y="1797050"/>
            <a:ext cx="14009846" cy="1192117"/>
          </a:xfrm>
        </p:spPr>
        <p:txBody>
          <a:bodyPr>
            <a:normAutofit/>
          </a:bodyPr>
          <a:lstStyle/>
          <a:p>
            <a:endParaRPr lang="en-GB" sz="4000" b="1" dirty="0">
              <a:solidFill>
                <a:srgbClr val="E95E3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6727" y="3016250"/>
            <a:ext cx="14009846" cy="640080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rgbClr val="6A267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2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6727" y="1797050"/>
            <a:ext cx="14009846" cy="1237943"/>
          </a:xfrm>
        </p:spPr>
        <p:txBody>
          <a:bodyPr>
            <a:normAutofit/>
          </a:bodyPr>
          <a:lstStyle/>
          <a:p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6727" y="3473450"/>
            <a:ext cx="14009846" cy="5666168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1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6727" y="1797050"/>
            <a:ext cx="14009846" cy="1192117"/>
          </a:xfrm>
        </p:spPr>
        <p:txBody>
          <a:bodyPr>
            <a:normAutofit/>
          </a:bodyPr>
          <a:lstStyle/>
          <a:p>
            <a:endParaRPr lang="en-GB" sz="4000" b="1" dirty="0">
              <a:solidFill>
                <a:srgbClr val="E95E3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6727" y="3016250"/>
            <a:ext cx="14009846" cy="480060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rgbClr val="6A267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5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6727" y="1797050"/>
            <a:ext cx="14009846" cy="1192117"/>
          </a:xfrm>
        </p:spPr>
        <p:txBody>
          <a:bodyPr>
            <a:normAutofit/>
          </a:bodyPr>
          <a:lstStyle/>
          <a:p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6727" y="3016250"/>
            <a:ext cx="14009846" cy="480060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6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cff1ec-90da-4b95-8f51-3a13fe706c4d" xsi:nil="true"/>
    <lcf76f155ced4ddcb4097134ff3c332f xmlns="08fdee4b-f5ed-4fac-8f5f-e763a70082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9F2819F8C7C4CA3352F20AF67D66C" ma:contentTypeVersion="14" ma:contentTypeDescription="Create a new document." ma:contentTypeScope="" ma:versionID="8af654ed7c4709332ce7dedb4b159c2c">
  <xsd:schema xmlns:xsd="http://www.w3.org/2001/XMLSchema" xmlns:xs="http://www.w3.org/2001/XMLSchema" xmlns:p="http://schemas.microsoft.com/office/2006/metadata/properties" xmlns:ns2="08fdee4b-f5ed-4fac-8f5f-e763a70082dc" xmlns:ns3="14cff1ec-90da-4b95-8f51-3a13fe706c4d" targetNamespace="http://schemas.microsoft.com/office/2006/metadata/properties" ma:root="true" ma:fieldsID="20d3fef14ce5fc5b161bf21571ef2828" ns2:_="" ns3:_="">
    <xsd:import namespace="08fdee4b-f5ed-4fac-8f5f-e763a70082dc"/>
    <xsd:import namespace="14cff1ec-90da-4b95-8f51-3a13fe706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dee4b-f5ed-4fac-8f5f-e763a7008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5a17f3-a419-44ab-a348-0cf7d3f70e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ff1ec-90da-4b95-8f51-3a13fe706c4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44fc05-2e75-47f7-92f6-81a5c5c1dccf}" ma:internalName="TaxCatchAll" ma:showField="CatchAllData" ma:web="14cff1ec-90da-4b95-8f51-3a13fe706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0B2DF-0B52-42D4-8A15-BB0E1CFB5062}">
  <ds:schemaRefs>
    <ds:schemaRef ds:uri="http://schemas.microsoft.com/office/2006/metadata/properties"/>
    <ds:schemaRef ds:uri="http://schemas.microsoft.com/office/infopath/2007/PartnerControls"/>
    <ds:schemaRef ds:uri="14cff1ec-90da-4b95-8f51-3a13fe706c4d"/>
    <ds:schemaRef ds:uri="08fdee4b-f5ed-4fac-8f5f-e763a70082dc"/>
  </ds:schemaRefs>
</ds:datastoreItem>
</file>

<file path=customXml/itemProps2.xml><?xml version="1.0" encoding="utf-8"?>
<ds:datastoreItem xmlns:ds="http://schemas.openxmlformats.org/officeDocument/2006/customXml" ds:itemID="{6EADBE51-DFCC-41CC-931E-615D7D0C5B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0CF0E-42E4-4A65-B838-8BA696369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dee4b-f5ed-4fac-8f5f-e763a70082dc"/>
    <ds:schemaRef ds:uri="14cff1ec-90da-4b95-8f51-3a13fe706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Powerpoint v2.pdf</dc:title>
  <dc:creator>Megan Mullany</dc:creator>
  <cp:lastModifiedBy>Megan Mullany</cp:lastModifiedBy>
  <cp:revision>5</cp:revision>
  <dcterms:created xsi:type="dcterms:W3CDTF">2006-08-16T00:00:00Z</dcterms:created>
  <dcterms:modified xsi:type="dcterms:W3CDTF">2023-10-11T10:00:15Z</dcterms:modified>
  <dc:identifier>DAFwNjREkNQ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0x0101000999F2819F8C7C4CA3352F20AF67D66C</vt:lpwstr>
  </property>
</Properties>
</file>